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2" r:id="rId6"/>
    <p:sldId id="267" r:id="rId7"/>
    <p:sldId id="266" r:id="rId8"/>
    <p:sldId id="273" r:id="rId9"/>
    <p:sldId id="264" r:id="rId10"/>
    <p:sldId id="265" r:id="rId11"/>
    <p:sldId id="272" r:id="rId12"/>
    <p:sldId id="260" r:id="rId13"/>
    <p:sldId id="275" r:id="rId14"/>
    <p:sldId id="276" r:id="rId15"/>
    <p:sldId id="263" r:id="rId16"/>
    <p:sldId id="274" r:id="rId17"/>
    <p:sldId id="277" r:id="rId18"/>
    <p:sldId id="271" r:id="rId19"/>
    <p:sldId id="269" r:id="rId20"/>
    <p:sldId id="278" r:id="rId21"/>
    <p:sldId id="261" r:id="rId22"/>
    <p:sldId id="26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6650-44C3-4579-84A9-6FAA04B3C78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F0F9-76ED-40EC-9269-A3028C01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ПРАЗДНИКОВ -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СВЕТЛАЯ ПАСХА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58118" cy="1752600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 и традиции праздника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ladraz.ru/images/img326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604" y="332656"/>
            <a:ext cx="3334042" cy="23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39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Существует такое предание: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Один монах в первую пасхальную ночь зашёл в пещеру, где покоились останки его сподвижников - монахов. Войдя в пещеру, он крикнул: "Отцы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братие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! Христос воскрес! ". И вдруг во всей пещере эхом пронеслось "Воистину воскрес!«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«Христос воскрес!»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традиционное пасхальное приветствие, на которое в ответ люди отзывались: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«Воистину воскрес!».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Приветствуют таким образом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люди друг друга все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праздничные пасхальные дни.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приветствие звучит и на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пасхальных службах.</a:t>
            </a:r>
          </a:p>
          <a:p>
            <a:endParaRPr lang="ru-RU" dirty="0"/>
          </a:p>
        </p:txBody>
      </p:sp>
      <p:pic>
        <p:nvPicPr>
          <p:cNvPr id="23554" name="Picture 2" descr="http://sol-churches.ucoz.org/irina/invierea_mntuitorul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946080"/>
            <a:ext cx="4722138" cy="3545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686304" cy="207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Вернувшись из церкви ранним утром, люди христосовались и обменивались крашеными яйцами.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 яйцо - символ Пасхи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g1.liveinternet.ru/images/attach/c/2/73/636/73636773_Paskhakustod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854" y="2000240"/>
            <a:ext cx="3666114" cy="462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364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Перед Пасхой кончался Великий пост, и после этого можно было есть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скоромную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(не постную) пищу, то есть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разговеться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Поэтому праздничный стол был уставлен куличами (домашний артос), всевозможными кушаньями. Каждый, кто приходил в дом, должен был быть накормлен , напоен, обогрет.</a:t>
            </a:r>
          </a:p>
          <a:p>
            <a:endParaRPr lang="ru-RU" dirty="0"/>
          </a:p>
        </p:txBody>
      </p:sp>
      <p:pic>
        <p:nvPicPr>
          <p:cNvPr id="18434" name="Picture 2" descr="http://uzy.ru/img_lib2/2013/03/1364225015_9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198938"/>
            <a:ext cx="5225064" cy="33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течение всей пасхального праздника на Руси звучал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колокольный звон.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Любой мог подняться на колокольню и ударить в колокол.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img1.liveinternet.ru/images/attach/c/2/73/384/73384707_19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072" y="2928934"/>
            <a:ext cx="4872172" cy="3723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9296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пасхальной седмице главное  для людей было- это пребывание в духовной радости, в молитве. Службы в храмах проходили праздничные, пасхальные. На таких службах всё поётся и ничего не читается, даже часы, на прочих службах читаемые, поются. Такое бывает только на Пасху. Светлая седмица проходит как один день: служба каждый день проводится одинаковая – светлая, праздничная. Празднуется Пасха целых 40 дней 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Праздников Праздник – Светлое Христово воскресение!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На площадях устанавливались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качели и карусели, разбивались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балаганы. Люди ходили друг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другу в гости, и вся неделя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проходила в радостных встречах.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sedmitza.ru/data/640/495/1234/8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240" y="3357563"/>
            <a:ext cx="4621642" cy="328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28736"/>
            <a:ext cx="4818266" cy="3656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Было принято обмениваться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пасхальными яйцами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сделанными из фарфора, хрусталя, цветного и прозрачного стекла, кости, дерева и др. Такие яйца изготавливались  и деревенскими умельцами, и ювелирными фирмами. В кондитерских продавались шоколадные и сахарные яйца.</a:t>
            </a:r>
          </a:p>
          <a:p>
            <a:endParaRPr lang="ru-RU" dirty="0"/>
          </a:p>
        </p:txBody>
      </p:sp>
      <p:pic>
        <p:nvPicPr>
          <p:cNvPr id="21506" name="Picture 2" descr="http://www.alegri.ru/images/img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73958"/>
            <a:ext cx="3545203" cy="452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72518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Любили "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чокаться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" яйцами: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стукать любым концом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своего яйца яйцо соперника.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Выигрывал тот,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чьё яйцо выдержало удар и не треснуло.</a:t>
            </a:r>
          </a:p>
          <a:p>
            <a:pPr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Популярны были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покатушки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»: яйца катали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наклонной дощечки. Заденешь чужое яйцо –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смело забирай себе!  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			Яйца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дарили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			знакомым и друзьям.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	Яйца любили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ловить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сачком,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прятали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доме или саду, а дети с у		дети с удовольствием их искали.</a:t>
            </a:r>
            <a:endParaRPr lang="ru-RU" sz="1600" b="1" dirty="0" smtClean="0"/>
          </a:p>
        </p:txBody>
      </p:sp>
      <p:pic>
        <p:nvPicPr>
          <p:cNvPr id="32770" name="Picture 2" descr="http://sofia-sfo.ru/sites/default/files/img/htmlimag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28194"/>
            <a:ext cx="3282751" cy="2129806"/>
          </a:xfrm>
          <a:prstGeom prst="rect">
            <a:avLst/>
          </a:prstGeom>
          <a:noFill/>
        </p:spPr>
      </p:pic>
      <p:pic>
        <p:nvPicPr>
          <p:cNvPr id="32772" name="Picture 4" descr="http://f14.ifotki.info/org/18c0e7dc2f6d8fc1d095a4c473a16490bc5f6c147762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214422"/>
            <a:ext cx="1842937" cy="2874981"/>
          </a:xfrm>
          <a:prstGeom prst="rect">
            <a:avLst/>
          </a:prstGeom>
          <a:noFill/>
        </p:spPr>
      </p:pic>
      <p:pic>
        <p:nvPicPr>
          <p:cNvPr id="32774" name="Picture 6" descr="http://img1.liveinternet.ru/images/attach/b/2/23/662/23662439_0001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6779"/>
            <a:ext cx="2000264" cy="3089164"/>
          </a:xfrm>
          <a:prstGeom prst="rect">
            <a:avLst/>
          </a:prstGeom>
          <a:noFill/>
        </p:spPr>
      </p:pic>
      <p:pic>
        <p:nvPicPr>
          <p:cNvPr id="7172" name="Picture 4" descr="http://kladraz.ru/images/img3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857232"/>
            <a:ext cx="2137187" cy="205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12061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     Для того чтобы яйца на праздничном столе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выглядели красиво, за неделю до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в специальную посуду насыпали землю,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сажали в неё пшеничные или овсяные зёрна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и ежедневно их поливали.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     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Пасхе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поверхность земли покрывалась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нежной зелёной травкой,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и уложенные в неё цветные яички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очень красиво смотрелись.</a:t>
            </a:r>
          </a:p>
          <a:p>
            <a:endParaRPr lang="ru-RU" dirty="0"/>
          </a:p>
        </p:txBody>
      </p:sp>
      <p:pic>
        <p:nvPicPr>
          <p:cNvPr id="4100" name="Picture 4" descr="http://ped-kopilka.com.ua/images/artikl06/1%283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321716"/>
            <a:ext cx="3709976" cy="324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406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Кроме крашеных яиц, на Руси к празднику пекли вкусные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куличи.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этого замешивали в тёплой воде с дрожжами муку, добавляли сахар, яйца, масло. Когда тесто поднималось, его делили, раскатывали, укладывали в формы и ставили печься. Готовый кулич поливали взбитым с сахаром яичным белком и посыпали мелкими конфетами.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Также к празднику делали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творожную пасху.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Творог с сахаром, сливками, изюмом, орехами укладывали в специальную деревянную форму и придавливали. Лишняя влага стекала и творог становился похожим на современный детский куличик из песка, только съедобный и невероятно вкусный!</a:t>
            </a:r>
          </a:p>
          <a:p>
            <a:endParaRPr lang="ru-RU" dirty="0"/>
          </a:p>
        </p:txBody>
      </p:sp>
      <p:pic>
        <p:nvPicPr>
          <p:cNvPr id="29698" name="Picture 2" descr="http://melomi.ru/uploads/posts/2013-03/1364540191_1239269353_136420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25010"/>
            <a:ext cx="4706888" cy="313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7863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Перед Пасхой и на пасхальной неделе в Москве на Красной площади открывался громадный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прозванный "Вербой". Здесь в ларьках и палатках продавали всякую всячину - глиняную посуду пасхальные игрушки, образа, бумажные цветы и вербу. Вербой, вишнево-пушистой, с золотистыми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вербешками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полны были и сани подмосковных крестьян. Каждый стремился приобрести несколько веточек, чтобы дома положить за образа до следующей "Вербы".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Площадь была полна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народа: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одни что-то покупали,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другие только гуляли и,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называется, глазели. </a:t>
            </a:r>
          </a:p>
          <a:p>
            <a:endParaRPr lang="ru-RU" dirty="0"/>
          </a:p>
        </p:txBody>
      </p:sp>
      <p:pic>
        <p:nvPicPr>
          <p:cNvPr id="6146" name="Picture 2" descr="http://static.biblioclub.ru/art_portal/pictures/438/438145/rjad089_cat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4924135" cy="326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646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 Светлого Христова Воскресения –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Пасха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главное событие года для православных христиан и самый большой православный праздник.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«Пасха» пришло к нам из еврейского языка и означает – «избавление». В этот день мы торжествуем избавление через Христа Спасителя всего человечества от рабства злым силам и дарования нам вечной жизни и блаженства. Как крестной Христовой смертью совершено наше искупление, так Воскресение Господа даровало нам вечную жизнь.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Воскресение Христово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основа и венец православной веры. Это первая и самая Великая истина, которую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начали благовествовать апостолы.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kladraz.ru/images/img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316130"/>
            <a:ext cx="3267977" cy="231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482918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Непременным атрибутом вербных и пасхальных гуляний были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райки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у которых всегда собирался народ, чтобы поглазеть на диковинки и послушать веселые присказки раешников, комментирующих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свои картинки.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Раёк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– деревянный ящик на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колесах с одним или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несколькими увеличительными стеклами на передней панели. Внутри него между двумя валиками перематывалась длинная лента с картинками. </a:t>
            </a:r>
          </a:p>
          <a:p>
            <a:endParaRPr lang="ru-RU" dirty="0"/>
          </a:p>
        </p:txBody>
      </p:sp>
      <p:pic>
        <p:nvPicPr>
          <p:cNvPr id="5124" name="Picture 4" descr="http://s59.radikal.ru/i164/1202/eb/13a4ee305c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424" y="2428868"/>
            <a:ext cx="425042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390048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праздничной толпе - смех, шутки, балагурство. Высоко взлетали качели, а в воздухе, над головами гуляющих, летали большие связки разноцветных воздушных шаров, их охотно покупали для детей, а иногда забавы ради отпускали под облака. Красивое зрелище взмывающих вверх шаров привлекало внимание.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0.liveinternet.ru/images/attach/c/0/42/664/42664252_0811fbf9fba5a5f917cd07d840112c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95188"/>
            <a:ext cx="2187881" cy="2918633"/>
          </a:xfrm>
          <a:prstGeom prst="rect">
            <a:avLst/>
          </a:prstGeom>
          <a:noFill/>
        </p:spPr>
      </p:pic>
      <p:pic>
        <p:nvPicPr>
          <p:cNvPr id="20482" name="Picture 2" descr="https://img-fotki.yandex.ru/get/16178/121447594.77a/0_16b6ed_2a67bee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2027653" cy="3538255"/>
          </a:xfrm>
          <a:prstGeom prst="rect">
            <a:avLst/>
          </a:prstGeom>
          <a:noFill/>
        </p:spPr>
      </p:pic>
      <p:pic>
        <p:nvPicPr>
          <p:cNvPr id="20484" name="Picture 4" descr="https://lh6.googleusercontent.com/-PBbw73lCDBg/UYIOuCHT4JI/AAAAAAAAF8c/vaFLZ0lJvlY/s1440/%25D0%2593%25D0%25B5%25D1%2580%25D0%25BC%25D0%25B0%25D1%2588%25D0%25B5%25D0%25B2%2520%2528%25D0%2591%25D1%2583%25D0%25B1%25D0%25B5%25D0%25BB%25D0%25BE%2529%2520%25D0%259C%25D0%25B8%25D1%2585%25D0%25B0%25D0%25B8%25D0%25BB%2520%25D0%259C%25D0%25B0%25D1%2580%25D0%25BA%25D0%25B8%25D0%25B0%25D0%25BD%25D0%25BE%25D0%25B2%25D0%25B8%25D1%2587%2520%2528%25D0%25A0%25D0%25BE%25D1%2581%25D1%2581%25D0%25B8%25D1%258F%252C%25201867%2520%25E2%2580%2593%25201930%2529%2520%25C2%25AB%25D0%259D%25D0%25B0%25D1%2580%25D0%25BE%25D0%25B4%25D0%25BD%25D1%258B%25D0%25B9%2520%25D0%25BF%25D1%2580%25D0%25B0%25D0%25B7%25D0%25B4%25D0%25BD%25D0%25B8%25D0%25BA%2520%25D0%25BD%25D0%25B0%2520%25D0%259F%25D0%25B0%25D1%2581%25D1%2585%25D1%2583%25C2%25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88258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5500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церковь бабушка ходила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Помолиться в божий храм.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свечами и кадилом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Куличи святили там.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Скоро Пасха, Воскресенье,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Зазвенят колокола.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Вешний праздник воскрешенья,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Жизни вечная хвала!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столе воскресном нашем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Яйца, пасха с творожком,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И большой кулич украшен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Разноцветным сахарком.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У иконы свет лампады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Будто лучик от небес.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Пасхе солнечной мы рады,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Вновь весна! Христос воскрес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ru-RU" dirty="0"/>
          </a:p>
        </p:txBody>
      </p:sp>
      <p:pic>
        <p:nvPicPr>
          <p:cNvPr id="26626" name="Picture 2" descr="http://files.vm.ru/photo/vecherka/2012/04/doc64c2e29eyk4m3imtodh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14752"/>
            <a:ext cx="3683563" cy="2762672"/>
          </a:xfrm>
          <a:prstGeom prst="rect">
            <a:avLst/>
          </a:prstGeom>
          <a:noFill/>
        </p:spPr>
      </p:pic>
      <p:pic>
        <p:nvPicPr>
          <p:cNvPr id="5" name="Picture 2" descr="http://cs406618.vk.me/v406618522/cfa1/2hJ9Y3U5M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празднования Пасхи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143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Дальним знакомым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родственникам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посылали пасхальные открытки,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поздравляя со Светлым праздником.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pozdravish.ru/wp-content/uploads/2011/08/Pashalnye-otkry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2714612" cy="1874779"/>
          </a:xfrm>
          <a:prstGeom prst="rect">
            <a:avLst/>
          </a:prstGeom>
          <a:noFill/>
        </p:spPr>
      </p:pic>
      <p:pic>
        <p:nvPicPr>
          <p:cNvPr id="37892" name="Picture 4" descr="http://samlib.ru/img/p/panarin_s_w/01_201304/xv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571612"/>
            <a:ext cx="1785950" cy="2721448"/>
          </a:xfrm>
          <a:prstGeom prst="rect">
            <a:avLst/>
          </a:prstGeom>
          <a:noFill/>
        </p:spPr>
      </p:pic>
      <p:pic>
        <p:nvPicPr>
          <p:cNvPr id="37894" name="Picture 6" descr="http://f14.ifotki.info/org/f71e7db10071df8cc017934ad5770ff0bc5f6c147762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928670"/>
            <a:ext cx="2726306" cy="1799363"/>
          </a:xfrm>
          <a:prstGeom prst="rect">
            <a:avLst/>
          </a:prstGeom>
          <a:noFill/>
        </p:spPr>
      </p:pic>
      <p:pic>
        <p:nvPicPr>
          <p:cNvPr id="37896" name="Picture 8" descr="http://www.mbmsystems.ru/images/pash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86322"/>
            <a:ext cx="2635462" cy="1844824"/>
          </a:xfrm>
          <a:prstGeom prst="rect">
            <a:avLst/>
          </a:prstGeom>
          <a:noFill/>
        </p:spPr>
      </p:pic>
      <p:pic>
        <p:nvPicPr>
          <p:cNvPr id="37898" name="Picture 10" descr="http://img0.liveinternet.ru/images/attach/c/8/100/475/100475696_pasha__19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214554"/>
            <a:ext cx="2928926" cy="1999750"/>
          </a:xfrm>
          <a:prstGeom prst="rect">
            <a:avLst/>
          </a:prstGeom>
          <a:noFill/>
        </p:spPr>
      </p:pic>
      <p:pic>
        <p:nvPicPr>
          <p:cNvPr id="37900" name="Picture 12" descr="http://s017.radikal.ru/i433/1305/7e/4b8c8a6544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786058"/>
            <a:ext cx="3000396" cy="1859401"/>
          </a:xfrm>
          <a:prstGeom prst="rect">
            <a:avLst/>
          </a:prstGeom>
          <a:noFill/>
        </p:spPr>
      </p:pic>
      <p:pic>
        <p:nvPicPr>
          <p:cNvPr id="37902" name="Picture 14" descr="http://img1.liveinternet.ru/images/attach/c/0/42/701/42701878_305_001_novuyy_razm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357694"/>
            <a:ext cx="3166095" cy="204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8914" name="Picture 2" descr="http://f14.ifotki.info/org/9388ccd437b04ece4293b3b57970792c4e51f0150418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31432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Великий пост, предшествовавший Пасхе, круто менял образ жизни городов и деревень. В течение всей первой недели поста запрещались всякие развлечения, театральные представления и музыка. Из общественных мест функционировали только бани. "Кругом, -вспоминает современник, - делалось тише, скромней, даже говорили и смеялись на улицах не так громко. А дома за столом - капуста кочанная с маслом, суп грибной... и уже нет мяса и в помине.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И, только в праздник начиналось веселье и славное угощение.</a:t>
            </a:r>
          </a:p>
          <a:p>
            <a:endParaRPr lang="ru-RU" dirty="0"/>
          </a:p>
        </p:txBody>
      </p:sp>
      <p:sp>
        <p:nvSpPr>
          <p:cNvPr id="11266" name="AutoShape 2" descr="http://proxy.whoisaaronbrown.com/proxy/http:/supercook.ru/images-700-rpk/post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proxy.whoisaaronbrown.com/proxy/http:/supercook.ru/images-700-rpk/post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://www.penza-press.ru/images/uploads/news/2016/3_2016/post_veli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99266"/>
            <a:ext cx="3751203" cy="274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На Пасху мы радостно говорим всем: «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Христос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обмениваемся друг с другом выкрашенными 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цвет яйцами. Откуда пошел этот обычай?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После воскресения Иисуса Христа ученики его и последователи разошлись по разным странам, повсюду возвещая радостную весть о том, что Христос воскрес Сам и воскресит каждого, кто поверит Ему и будет любить людей также, как любил Он.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Мария Магдалина дерзнула прийти с этой вестью к самому римскому императору Тиберию. Так как к императору не принято было приходить без подарков, а Мария ничего не имела, она пришла с простым куриным яйцом. Конечно, выбрала она яйцо со смыслом. Яйцо всегда было символом жизни.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когда Мария стала говорить императору о том,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что Иисус Христос воскрес, император только рассмеялся: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«Это также невозможно, как твоему белому яйцу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превратиться 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И не успел Тиберий закончить фразу,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как яйцо в руках Марии Магдалине стало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С тех пор в память об этом событии,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символизирующем нашу веру в Воскресшего Господа,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мы и красим яйца.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bogom.kiev.ua/wp-content/uploads/2013/05/marija-magda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861048"/>
            <a:ext cx="2048400" cy="283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932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Подготовка к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происходила на протяжении всей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Страстной седмицы.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Первым делом приводились в порядок и праздничный вид дома и дворы. Готовилась праздничная нарядная одежда. Готовились дрова для отопления жилищ и подготавливались корма скотине, чтобы в праздничную неделю меньше отвлекаться на дела обыденные.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четверг хозяйки приступали к выпечке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пасхальных куличей.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Дети красили и расписывали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яйца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Само собой, все подготовительные работы: стряпня, покраска яиц, уборка должны быть закончены до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Светлого Воскресенья.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kladraz.ru/images/img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279" y="3643314"/>
            <a:ext cx="4315375" cy="302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5955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Христос воскрес!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Повсюду благовест гудит,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Из всех церквей народ валит.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Заря глядит уже с небес...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Христос воскрес! Христос воскрес!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 полей уж снят покров снегов,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И реки рвутся из оков,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И зеленеет ближний лес...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Христос воскрес!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		 Христос воскрес!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Вот просыпается земля,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И одеваются поля,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Весна идёт, полна чудес!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Христос воскрес!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	 	Христос воскрес!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А. Майков</a:t>
            </a:r>
          </a:p>
          <a:p>
            <a:endParaRPr lang="ru-RU" dirty="0"/>
          </a:p>
        </p:txBody>
      </p:sp>
      <p:pic>
        <p:nvPicPr>
          <p:cNvPr id="25602" name="Picture 2" descr="http://www.pravoslavie.ru/sas/image/102014/201473.b.jpg?0.6142361992970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322" y="3357562"/>
            <a:ext cx="4556318" cy="334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537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В пасхальную ночь в церковь шли все, дома оставались только малые дети да глубокие старики.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Во время пасхальной службы всегда читалось поучение святого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Иоанна Златоуста.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Там есть и такие слова: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"Пусть богатые и бедные в этот день радуются друг с другом.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Прилежные и ленивые - пусть одинаково веселятся.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Пусть никто о грехах своих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плачет, потому что в этот день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Бог дал людям своё прощение.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Пусть никто не боится смерти –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всех освободила смерть Христа".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pravmir.ru/wp-content/uploads/2013/05/61NOV_0873-580x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873" y="3214686"/>
            <a:ext cx="4812499" cy="341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46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Люди, держа в руках зажжённые свечи, ждали, когда из церкви выйдут священники и начнётся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крестный ход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обход церкви с крестом, иконами 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хоругвями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(вертикально свисающие полотна с изображением Христа и святых, укреплённые на длинных древках) как символ радости и оповещения всех на земле о замечательном Воскрешении Христа.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pbs.twimg.com/media/CCVPy7zUAAAkZ9Z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62" y="2714620"/>
            <a:ext cx="6248390" cy="390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Пасхи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596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особым пасхальным обрядам относятся 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благословение артоса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(по-гречески - "хлеб"). Раньше на этом хлебе обязательно изображался крест или сцена воскресения Христа. Считается, что происхождение этого обычая таково: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совместных трапезах со своими учениками Христос всегда произносил  слова: "Я с вами во все дни". После распятия Христа его место за столом никто не занимал и около него оставляли хлеб. По окончании трапезы говорили: " Христос воскрес!". Когда ученики разошлись по странам для проповеди учения Христа, каждый продолжал хранить эту традицию. Так этот обычай сохранился в веках, и теперь лежащий в храме хлеб (артос) служит напоминанием о том, что здесь незримо присутствует Христос.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торжественной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проповеди (литургии)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артос освящался, разламывался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раздавался молящимся. И в наши дни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сохранился обычай  на Пасху печь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освящать куличи.</a:t>
            </a:r>
          </a:p>
          <a:p>
            <a:endParaRPr lang="ru-RU" dirty="0"/>
          </a:p>
        </p:txBody>
      </p:sp>
      <p:pic>
        <p:nvPicPr>
          <p:cNvPr id="22530" name="Picture 2" descr="http://900igr.net/datai/istorija/Russkie-obychai/0025-011-Pask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86190"/>
            <a:ext cx="3787180" cy="284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1309</Words>
  <Application>Microsoft Office PowerPoint</Application>
  <PresentationFormat>Экран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ПРАЗДНИК ПРАЗДНИКОВ - СВЕТЛАЯ ПАСХА</vt:lpstr>
      <vt:lpstr>История празднования Пасхи</vt:lpstr>
      <vt:lpstr>История празднования Пасхи</vt:lpstr>
      <vt:lpstr>История празднования Пасхи</vt:lpstr>
      <vt:lpstr>История празднования Пасхи</vt:lpstr>
      <vt:lpstr>История празднования Пасхи</vt:lpstr>
      <vt:lpstr>История празднования Пасхи</vt:lpstr>
      <vt:lpstr>История празднования Пасхи</vt:lpstr>
      <vt:lpstr>История празднования Пасхи</vt:lpstr>
      <vt:lpstr>История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Традиции празднования Пасхи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Любознайка</dc:creator>
  <cp:lastModifiedBy>LADY</cp:lastModifiedBy>
  <cp:revision>38</cp:revision>
  <dcterms:created xsi:type="dcterms:W3CDTF">2016-04-01T05:53:31Z</dcterms:created>
  <dcterms:modified xsi:type="dcterms:W3CDTF">2016-04-03T20:20:54Z</dcterms:modified>
</cp:coreProperties>
</file>